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59" r:id="rId6"/>
    <p:sldId id="260" r:id="rId7"/>
    <p:sldId id="268" r:id="rId8"/>
    <p:sldId id="266" r:id="rId9"/>
    <p:sldId id="262" r:id="rId10"/>
    <p:sldId id="267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706" autoAdjust="0"/>
  </p:normalViewPr>
  <p:slideViewPr>
    <p:cSldViewPr snapToGrid="0">
      <p:cViewPr varScale="1">
        <p:scale>
          <a:sx n="103" d="100"/>
          <a:sy n="103" d="100"/>
        </p:scale>
        <p:origin x="85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4E790-8F95-452E-89D4-4FB44F5E5D38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BC755-57FD-4EA1-8062-D76C5E662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08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338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790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400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562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1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01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485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418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422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26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755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604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572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A854A3-9A7E-124A-9610-A4B858861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27625-6D01-9016-81DE-DB9051E8F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67E77F-3545-EFD2-2FD8-0713A05F1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F3064-A12B-6ACE-A472-60F470C00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0C2200-965A-FE20-0147-81AE168AD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71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2E61B-9EEA-B98D-093F-81DBC014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94531D-4B1E-0D12-5E2D-18595235F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75EF1D-8613-99CC-71E3-848323FBE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C04A2-D08F-D060-B40E-10FB6FC2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87104-D398-4A0E-2F93-9B8E6A56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70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2726AF-1224-15A6-CD16-CE812DD9B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99D79-C615-A530-EF47-DB2A8D15C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32F5D5-5A6C-5404-F412-6B0A6854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B24A76-30F4-A10E-C600-110B9B02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23522B-BBFB-864C-E76D-2968ABB0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39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1586B-83D3-5981-6B77-15F05783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745FB1-6D49-24C9-8313-383A91F35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C06F9-DBDE-5FC7-3762-75384BD7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2D08B-F98E-9779-79C6-EEEC93141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78BDF5-D623-A45E-418B-7C2466A8B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68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43C267-BA41-1E34-B3C4-04081819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329E9D-A46F-75E1-BA7A-896A614E8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F0A8D-9BCA-5130-6C88-2205ED6E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40DDB-4ABE-397B-19CE-476B5D0E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9D805-1E72-CA5E-CA27-DC92D95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527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F20CF-6546-B034-72A6-4A8B2D972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E5F72E-2B48-603A-01C3-3E387434C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48AEE0-EF17-F2A6-68FF-E2B8A288E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B89246-769B-6BAA-9588-865E9E47C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439DD-D3B6-5EA0-6395-C167BE4A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24FB9F-FDBD-400F-152F-7D7201CEE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90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EA07B-5916-C0B5-AA0A-09F74A6D7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BE73E8-2442-056D-290D-D9C3F323F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B77768-E2D5-AD17-44BD-41E958D15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BF3268-6B50-C53A-D72F-4808CBB449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6E01C7-2AD7-4426-85BC-8CC351816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44D3E8C-35CF-1917-3726-487E8A7A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3FBD06-9E8C-F837-F747-6938BB40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A813F5-3D1E-1CC7-AD57-B59B89B7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12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43C07-5892-EA01-4A72-1D501C3B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8F9180-8A10-3C46-07E0-24DEA9013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6212FD-E82D-8BF0-B6FA-3C304FCA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950279-9CCB-7321-3C91-38C87BFC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50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71BC6C-96FF-CD25-097D-FE6239171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B47AD8-2BBA-030F-979B-1F334FC67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BBADC3-B1B0-119E-32C5-8296E9061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99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4836F-BC3E-AB0F-DBF4-6772EA90F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2ACF50-C2D8-1B3E-61A9-DA67EC075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56505-FF0D-1DA8-5796-1D24E774A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E7F7F9-9FF8-CC13-9D0D-FF81F5561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D08705-5216-B0C7-563F-AB48E2CF8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E7825E-6B3C-177F-D46B-47BE1A479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90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9A703-6343-EF98-DECB-282849F0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CA74A3-B356-9587-C52B-679DAF38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01DAAC-34A7-0AAE-A580-5E62A786A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6D69CA-9D63-851E-AD07-9EB2630F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74C57B-71EA-FA57-D0CA-05009040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F020D0-DED4-AA16-1E07-261F2F89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38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E84928-F81A-D3D7-F1AF-8955FBADA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E8903F-2CFB-99F0-7B71-1CB4DE9A2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85E92-95C2-062B-E770-03D64ECE97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E55EA-80E8-7BC1-655D-42C7B5D0F4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41A6A0-2FCB-FD4C-E280-E9BFF4392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18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www.youtube.com/embed/9f0xAhzL1Hw?feature=oembed" TargetMode="Externa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6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hyperlink" Target="http://www.mdpi.kr/inobbs/bbs_read2.php?code=ibd02_pds&amp;nbd=ibd02_pds&amp;dbcal=no&amp;uid=417&amp;page=1&amp;field=&amp;key=&amp;sort=&amp;sortID=&amp;list_count=&amp;top_rows=0&amp;lng=kor" TargetMode="Externa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hyperlink" Target="https://www.biotimes.co.kr/news/articleView.html?idxno=14585" TargetMode="Externa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3366796" y="3834882"/>
            <a:ext cx="5458408" cy="2258008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0B15ED-4C8F-6DB5-FC6B-636976C40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4996" y="4002834"/>
            <a:ext cx="3782008" cy="1843282"/>
          </a:xfrm>
          <a:ln>
            <a:noFill/>
          </a:ln>
        </p:spPr>
        <p:txBody>
          <a:bodyPr>
            <a:normAutofit/>
          </a:bodyPr>
          <a:lstStyle/>
          <a:p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 오근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201911174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박성준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201911166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201911185 </a:t>
            </a:r>
            <a:r>
              <a:rPr lang="ko-KR" altLang="en-US" sz="2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4746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97893"/>
            <a:ext cx="589213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변형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자폐를 가진 아이가 시각과 청각에서 느끼는 것들을 변형</a:t>
            </a:r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“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어두운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”, “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-&gt; “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밝은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”, “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듣기 좋은 소리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로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  <a:p>
            <a:pPr algn="ctr"/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4725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4070965" y="2828835"/>
            <a:ext cx="40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링크 넣기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68192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047781" y="2690336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(Glitch/Merge)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A3A5B9-1FD0-73ED-00EF-93959BCC3519}"/>
              </a:ext>
            </a:extLst>
          </p:cNvPr>
          <p:cNvSpPr txBox="1"/>
          <p:nvPr/>
        </p:nvSpPr>
        <p:spPr>
          <a:xfrm>
            <a:off x="5169207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(AI)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C12D7-3155-06EC-1FC3-E1F0A252BA6C}"/>
              </a:ext>
            </a:extLst>
          </p:cNvPr>
          <p:cNvSpPr txBox="1"/>
          <p:nvPr/>
        </p:nvSpPr>
        <p:spPr>
          <a:xfrm>
            <a:off x="6547113" y="4155977"/>
            <a:ext cx="21214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박성준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그래픽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(Sequence/Blend)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5AE45-4DC3-A87F-77AD-9E10EF6231DE}"/>
              </a:ext>
            </a:extLst>
          </p:cNvPr>
          <p:cNvSpPr txBox="1"/>
          <p:nvPr/>
        </p:nvSpPr>
        <p:spPr>
          <a:xfrm>
            <a:off x="3950007" y="4155977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(Shoot)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84880-107D-B844-9C82-36DBCC8D3BEF}"/>
              </a:ext>
            </a:extLst>
          </p:cNvPr>
          <p:cNvSpPr txBox="1"/>
          <p:nvPr/>
        </p:nvSpPr>
        <p:spPr>
          <a:xfrm>
            <a:off x="7290633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(FPS)</a:t>
            </a:r>
          </a:p>
        </p:txBody>
      </p:sp>
    </p:spTree>
    <p:extLst>
      <p:ext uri="{BB962C8B-B14F-4D97-AF65-F5344CB8AC3E}">
        <p14:creationId xmlns:p14="http://schemas.microsoft.com/office/powerpoint/2010/main" val="42122114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67280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QnA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9444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4341844" y="0"/>
            <a:ext cx="3508311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418892" y="1105287"/>
            <a:ext cx="535421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목차</a:t>
            </a: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소개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4.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5.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6.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69505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1945821" y="0"/>
            <a:ext cx="8300358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2153003" y="2310747"/>
            <a:ext cx="317182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장르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</a:t>
            </a:r>
            <a:r>
              <a:rPr lang="ko-KR" altLang="en-US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인칭 아케이드 슈팅</a:t>
            </a:r>
            <a:endParaRPr lang="en-US" altLang="ko-KR" sz="2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5324829" y="2298156"/>
            <a:ext cx="471528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시나리오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일본에 비누방울을 좋아하는 자폐를 가진 소녀가 있었다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그녀는 사회에서 겪었던 소음을 꿈속에서도 겪게 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꿈속에서의 그녀는 자신이 좋아하는 비누방울로 소음을 씻겨내어 자기가 살면서 듣기 좋았던 소리로 변형하고자 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과연 그녀는 꿈속에서의 역경을 딛고 극복해</a:t>
            </a:r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나아갈 수 있을 것인가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83804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7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40359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플랫폼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6095998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엔진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Unreal Engine 5.2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955D6-D462-5A14-1CB6-8C89683F0AC2}"/>
              </a:ext>
            </a:extLst>
          </p:cNvPr>
          <p:cNvSpPr txBox="1"/>
          <p:nvPr/>
        </p:nvSpPr>
        <p:spPr>
          <a:xfrm>
            <a:off x="4718179" y="3933129"/>
            <a:ext cx="2755641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형상관리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GitHub</a:t>
            </a:r>
          </a:p>
        </p:txBody>
      </p:sp>
      <p:pic>
        <p:nvPicPr>
          <p:cNvPr id="8" name="그림 7" descr="픽셀, 스크린샷이(가) 표시된 사진&#10;&#10;자동 생성된 설명">
            <a:extLst>
              <a:ext uri="{FF2B5EF4-FFF2-40B4-BE49-F238E27FC236}">
                <a16:creationId xmlns:a16="http://schemas.microsoft.com/office/drawing/2014/main" id="{1A8F366D-ADFD-F9F2-7E65-437EF7E6FD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031" y="2410938"/>
            <a:ext cx="994295" cy="1013055"/>
          </a:xfrm>
          <a:prstGeom prst="rect">
            <a:avLst/>
          </a:prstGeom>
        </p:spPr>
      </p:pic>
      <p:pic>
        <p:nvPicPr>
          <p:cNvPr id="9" name="그림 8" descr="블랙, 어둠이(가) 표시된 사진&#10;&#10;자동 생성된 설명">
            <a:extLst>
              <a:ext uri="{FF2B5EF4-FFF2-40B4-BE49-F238E27FC236}">
                <a16:creationId xmlns:a16="http://schemas.microsoft.com/office/drawing/2014/main" id="{76444226-5B82-DFC9-8F5A-90BF6BC92F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387" y="2354936"/>
            <a:ext cx="959796" cy="959796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DD9C9F5-0976-9F04-4D1C-B408084E25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6078" y="4710237"/>
            <a:ext cx="1079840" cy="1079840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</p:spTree>
    <p:extLst>
      <p:ext uri="{BB962C8B-B14F-4D97-AF65-F5344CB8AC3E}">
        <p14:creationId xmlns:p14="http://schemas.microsoft.com/office/powerpoint/2010/main" val="1776085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88956" y="2613392"/>
            <a:ext cx="5414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이동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WASD</a:t>
            </a: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무기 변경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- 1, 2</a:t>
            </a:r>
            <a:endParaRPr lang="en-US" altLang="ko-KR" sz="1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공격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마우스 왼쪽 클릭</a:t>
            </a:r>
            <a:endParaRPr lang="en-US" altLang="ko-KR" sz="3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608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26599" y="2228671"/>
            <a:ext cx="5538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목표 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나를 </a:t>
            </a:r>
            <a:r>
              <a:rPr lang="ko-KR" altLang="en-US" sz="36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쫒아오는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어두컴컴한 소음을 비누방울로 씻겨내자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F570DD-4087-7AA7-F957-884DDB57B5B1}"/>
              </a:ext>
            </a:extLst>
          </p:cNvPr>
          <p:cNvSpPr txBox="1"/>
          <p:nvPr/>
        </p:nvSpPr>
        <p:spPr>
          <a:xfrm>
            <a:off x="3326599" y="4063644"/>
            <a:ext cx="5538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목표 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나를 공격하는 소음대장을 비누방울로 씻겨내자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14597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pic>
        <p:nvPicPr>
          <p:cNvPr id="6" name="온라인 미디어 5" title="자폐증 시뮬레이터 게임(Auti Sim) - 청각 과민성 자폐질환 간접 체험">
            <a:hlinkClick r:id="" action="ppaction://media"/>
            <a:extLst>
              <a:ext uri="{FF2B5EF4-FFF2-40B4-BE49-F238E27FC236}">
                <a16:creationId xmlns:a16="http://schemas.microsoft.com/office/drawing/2014/main" id="{D70551BF-FCC3-2DEF-9170-00F14EB24759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3590544" y="1984248"/>
            <a:ext cx="5010912" cy="375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94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96998" y="1864615"/>
            <a:ext cx="5798004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AutoNum type="arabicPeriod"/>
            </a:pP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비누방울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사물의 움직임이나 반짝이고 화려한 것에 지나치게 시선을 뺏기고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반대로 불편함을 느끼고 무서워하기도 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빛에 눈부심을 보이기도 하며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특정한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주로 동그란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)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에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파란색은 자폐성 장애인이 가장 편안하게 느끼는 색으로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파란색 조명은 이들에 대한 관심과 이해를 상징한다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자폐 아동과 의사소통을 위해 비누방울 놀이를 통해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…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6"/>
              </a:rPr>
              <a:t>https://www.biotimes.co.kr/news/articleView.html?idxno=14585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7"/>
              </a:rPr>
              <a:t>http://www.mdpi.kr/inobbs/bbs_read2.php?code=ibd02_pds&amp;nbd=ibd02_pds&amp;dbcal=no&amp;uid=417&amp;page=1&amp;field=&amp;key=&amp;sort=&amp;sortID=&amp;list_count=&amp;top_rows=0&amp;lng=kor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4908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75287"/>
            <a:ext cx="58921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ko-KR" altLang="en-US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대화소리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일상적인 소음 등도 시끄럽게 느껴 불편해하고 신경이 예민해져 짜증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큰 소리를 들으면 매우 놀라고 </a:t>
            </a:r>
            <a:r>
              <a:rPr lang="ko-KR" altLang="en-US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고통스러워하며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괴성을 지른다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큰 소리에 대한 공포가 매우 심하여 야외나 공공장소에서는 거의 항상 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음의 높낮이 변화에 민감하여 노래를 무서워하는 경우도 있다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17293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Words>457</Words>
  <Application>Microsoft Office PowerPoint</Application>
  <PresentationFormat>와이드스크린</PresentationFormat>
  <Paragraphs>106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휴먼매직체</vt:lpstr>
      <vt:lpstr>Arial</vt:lpstr>
      <vt:lpstr>Office 테마</vt:lpstr>
      <vt:lpstr>팀 오근 201911188 최용성 201911174 박성준 201911178 윤재형 201911166 김용혁 201911185 이준엽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최용성</dc:creator>
  <cp:lastModifiedBy>최용성</cp:lastModifiedBy>
  <cp:revision>9</cp:revision>
  <dcterms:created xsi:type="dcterms:W3CDTF">2024-06-24T20:30:16Z</dcterms:created>
  <dcterms:modified xsi:type="dcterms:W3CDTF">2024-06-25T00:57:01Z</dcterms:modified>
</cp:coreProperties>
</file>

<file path=docProps/thumbnail.jpeg>
</file>